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CF45A-102B-4EEB-967A-713F2AC64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27AAA-157D-4A8C-8D69-285D59564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39B34-2EF4-4DA2-9962-FAEEE297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84F2-A018-4161-B970-41A13B82E639}" type="datetimeFigureOut">
              <a:rPr lang="en-US" smtClean="0"/>
              <a:t>Tue 05.04.22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F4702-609E-44B4-8F8B-CD486E1C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1EF8E-2D4E-4B33-84D4-0E0BE9A0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0CA6-2BB5-4175-966C-D4DB59443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2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130A-D9E1-4B93-AFB2-9C871CFC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20998-5D04-4270-8B13-E7372652B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76F46-A410-4315-9720-B856B0BB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84F2-A018-4161-B970-41A13B82E639}" type="datetimeFigureOut">
              <a:rPr lang="en-US" smtClean="0"/>
              <a:t>Tue 05.04.22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32EDE-E7AA-469D-A3A0-92036336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A3B7C-0851-4278-BDAD-A2897A52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0CA6-2BB5-4175-966C-D4DB59443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F3AE8F-EDD3-42A2-886E-716721FD6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BEDD4-FA22-42B3-B6E1-ED70F90A1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9110-BFD0-429E-937D-37C8B2CB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84F2-A018-4161-B970-41A13B82E639}" type="datetimeFigureOut">
              <a:rPr lang="en-US" smtClean="0"/>
              <a:t>Tue 05.04.22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4B752-52F3-4D2E-A9E1-F11DF3BBE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76875-815D-42FE-8E4C-D7724879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0CA6-2BB5-4175-966C-D4DB59443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0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1111-BE7F-4E97-B849-703F1E6E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5894-1307-4720-BFB5-5C59015B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6943F-3757-494F-9A76-3FF1FB66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84F2-A018-4161-B970-41A13B82E639}" type="datetimeFigureOut">
              <a:rPr lang="en-US" smtClean="0"/>
              <a:t>Tue 05.04.22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AD271-2367-42F9-B159-87C4C10B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8C3BA-9B65-4858-9A8F-4F68ACBD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0CA6-2BB5-4175-966C-D4DB59443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9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52F6-CA3F-4DA6-BEF0-D74C4F808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2C6D3-A2DC-4419-94A2-0A8D77490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1A094-95BB-4DC9-93E4-4007DEE1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84F2-A018-4161-B970-41A13B82E639}" type="datetimeFigureOut">
              <a:rPr lang="en-US" smtClean="0"/>
              <a:t>Tue 05.04.22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5E3B7-4C20-43E1-81D9-37E189A1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048C6-A512-4E91-BF13-58664E72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0CA6-2BB5-4175-966C-D4DB59443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0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AF56-2658-4E53-AA8A-17A7E290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7BD04-C425-4887-B9FE-18DEE9273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DF28F-60CD-4C6D-A55D-2BACACD27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43370-A2A1-4EE7-900D-2832221DA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84F2-A018-4161-B970-41A13B82E639}" type="datetimeFigureOut">
              <a:rPr lang="en-US" smtClean="0"/>
              <a:t>Tue 05.04.22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91785-7C35-446F-B5F6-5B9E91AA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3B598-91F9-4A23-B2B6-13EF2187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0CA6-2BB5-4175-966C-D4DB59443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706F-207D-410C-B9F4-83B1CE8A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E9C4E-AF03-4630-A0A3-D46AE0163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2BA64-866E-4057-9183-223A38A03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670DD0-B2DD-4A53-9499-75EB2E7C7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69F2B-915D-4E4D-BDAA-83699AF83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52D00-B507-474D-A288-4E3CA26C8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84F2-A018-4161-B970-41A13B82E639}" type="datetimeFigureOut">
              <a:rPr lang="en-US" smtClean="0"/>
              <a:t>Tue 05.04.22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7C753C-E08E-4064-931B-DD93217AC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8D8077-B3F6-4659-A211-28102CCD8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0CA6-2BB5-4175-966C-D4DB59443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1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4657-E1D0-4E1C-8DB0-313CD6DB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BAD9D-B477-47E9-B6DC-25D80B96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84F2-A018-4161-B970-41A13B82E639}" type="datetimeFigureOut">
              <a:rPr lang="en-US" smtClean="0"/>
              <a:t>Tue 05.04.22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39B49-C355-4B64-99AE-418C2A68E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F20C7-7A44-4C1A-8802-1B1D28A8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0CA6-2BB5-4175-966C-D4DB59443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4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03FDC5-EB58-412E-8412-EC5BBD20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84F2-A018-4161-B970-41A13B82E639}" type="datetimeFigureOut">
              <a:rPr lang="en-US" smtClean="0"/>
              <a:t>Tue 05.04.22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4B333-C8E5-460A-935B-87C1630B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3FF6F-8238-49A5-9F1A-E186D741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0CA6-2BB5-4175-966C-D4DB59443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6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38C0-438A-491F-B7BA-039EFB58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112AD-4575-46E8-8889-552A6226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A50C5-81C1-4BD2-84A4-EAFFC976D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8C527-D9F5-4109-A990-9FAC9961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84F2-A018-4161-B970-41A13B82E639}" type="datetimeFigureOut">
              <a:rPr lang="en-US" smtClean="0"/>
              <a:t>Tue 05.04.22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2D744-86DF-4A26-8920-10C3F82A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CC017-962A-4FCD-96DD-6197B314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0CA6-2BB5-4175-966C-D4DB59443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808A-7E99-46C7-937D-C2C7D1118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F3D49-E327-4DC1-BB60-AA503D54B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FA045-56B4-4703-B247-411F7C5C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A51F1-964B-433E-B09D-16A604EE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84F2-A018-4161-B970-41A13B82E639}" type="datetimeFigureOut">
              <a:rPr lang="en-US" smtClean="0"/>
              <a:t>Tue 05.04.22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EDA65-F07A-4912-8C23-68D6170D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7D1C0-D5F6-4B4D-A2D2-B1E4DA52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20CA6-2BB5-4175-966C-D4DB59443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3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3700C-596D-47B7-8D01-81C14606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0F9B6-EE5C-4174-9950-A7699AAD1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824FF-0E0B-4744-ABF4-D9502B689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584F2-A018-4161-B970-41A13B82E639}" type="datetimeFigureOut">
              <a:rPr lang="en-US" smtClean="0"/>
              <a:t>Tue 05.04.22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454A2-7C61-44A4-B4E3-E707EF610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8FA04-6FBA-4A4D-95FA-417C70408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20CA6-2BB5-4175-966C-D4DB59443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help.unhcr.org/moldova/cash-assistance-for-host-communities-in-moldova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4AB8-B207-497B-B061-9012922D0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0552" y="541537"/>
            <a:ext cx="6587231" cy="248574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o-RO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ASISTENȚA FINANCIARĂ PENTRU COMUNITĂȚILE GAZDĂ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7295D-4B8C-478A-9B20-4B6FF8564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0552" y="3595455"/>
            <a:ext cx="6587231" cy="878891"/>
          </a:xfrm>
        </p:spPr>
        <p:txBody>
          <a:bodyPr>
            <a:normAutofit/>
          </a:bodyPr>
          <a:lstStyle/>
          <a:p>
            <a:pPr algn="just"/>
            <a:r>
              <a:rPr lang="ro-RO" sz="1600" b="1" dirty="0">
                <a:hlinkClick r:id="rId2"/>
              </a:rPr>
              <a:t>https://help.unhcr.org/moldova/cash-assistance-for-host-communities-in-moldova/</a:t>
            </a:r>
            <a:r>
              <a:rPr lang="ro-RO" sz="1600" b="1" dirty="0"/>
              <a:t> </a:t>
            </a:r>
          </a:p>
          <a:p>
            <a:pPr algn="just"/>
            <a:r>
              <a:rPr lang="ro-RO" sz="1600" dirty="0"/>
              <a:t> 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9532B-2C6B-4C34-B951-01D1A7903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836" y="452761"/>
            <a:ext cx="1513773" cy="53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1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B8992-FCFC-4196-A407-AEE1A043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21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BFFB1-D260-4570-AE91-399DA2793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5244"/>
            <a:ext cx="10578482" cy="2476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Mondial (WFP)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asistență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financiară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unică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moldovenești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găzduiesc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costurilor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suplimentare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nevoi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esențiale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Asistența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WFP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gratuită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Implementarea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gestionată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WFP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partenerii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Catholic Relief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Helvetas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People in Need Moldova, World Vision, ACTED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Solidarités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International. </a:t>
            </a: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coordonat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ICNUR,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Agenția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Ministerul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Protecției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6468D-FC29-43ED-BF0D-2AA1A0232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10578483" cy="18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9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F6B53-05DF-455E-8703-60A6AD5E8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840"/>
            <a:ext cx="10515600" cy="5867124"/>
          </a:xfrm>
        </p:spPr>
        <p:txBody>
          <a:bodyPr>
            <a:normAutofit/>
          </a:bodyPr>
          <a:lstStyle/>
          <a:p>
            <a:endParaRPr lang="ro-RO" sz="1200" dirty="0"/>
          </a:p>
          <a:p>
            <a:endParaRPr lang="ro-RO" sz="1200" dirty="0"/>
          </a:p>
          <a:p>
            <a:endParaRPr lang="ro-RO" sz="1200" dirty="0"/>
          </a:p>
          <a:p>
            <a:pPr marL="0" indent="0">
              <a:buNone/>
            </a:pPr>
            <a:endParaRPr lang="ro-RO" sz="12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B1C00C5-6E21-4E34-A6DF-A57D107B58CC}"/>
              </a:ext>
            </a:extLst>
          </p:cNvPr>
          <p:cNvSpPr/>
          <p:nvPr/>
        </p:nvSpPr>
        <p:spPr>
          <a:xfrm>
            <a:off x="858177" y="745724"/>
            <a:ext cx="2728402" cy="951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Cine sunt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eligibili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3BBAA4-BAF6-4EAA-91A3-DD8A8B28E4AE}"/>
              </a:ext>
            </a:extLst>
          </p:cNvPr>
          <p:cNvSpPr/>
          <p:nvPr/>
        </p:nvSpPr>
        <p:spPr>
          <a:xfrm>
            <a:off x="3987554" y="594802"/>
            <a:ext cx="7537140" cy="11984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Familiile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găzduiesc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puțin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refugiați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Ucraina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o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săptămână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eligibile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WFP are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resurse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fie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măsură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asistență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tuturor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familiilor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eligibile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WFP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comunitățile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autoritățile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locale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organizațiile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societății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civile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asistența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oferită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familiilor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au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5397D75-1447-424A-9F17-D1DB889FA6C9}"/>
              </a:ext>
            </a:extLst>
          </p:cNvPr>
          <p:cNvSpPr/>
          <p:nvPr/>
        </p:nvSpPr>
        <p:spPr>
          <a:xfrm>
            <a:off x="838200" y="1879843"/>
            <a:ext cx="2748379" cy="1028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valoarea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17E37B2-023A-4B91-B04A-94A2DF2A8060}"/>
              </a:ext>
            </a:extLst>
          </p:cNvPr>
          <p:cNvSpPr/>
          <p:nvPr/>
        </p:nvSpPr>
        <p:spPr>
          <a:xfrm>
            <a:off x="838200" y="3025334"/>
            <a:ext cx="2748379" cy="1121168"/>
          </a:xfrm>
          <a:prstGeom prst="rightArrow">
            <a:avLst>
              <a:gd name="adj1" fmla="val 50000"/>
              <a:gd name="adj2" fmla="val 44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funcționează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înregistrarea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362BD2-9D3B-4B32-8F79-1DDF74D07E69}"/>
              </a:ext>
            </a:extLst>
          </p:cNvPr>
          <p:cNvSpPr/>
          <p:nvPr/>
        </p:nvSpPr>
        <p:spPr>
          <a:xfrm>
            <a:off x="838200" y="4224746"/>
            <a:ext cx="2748378" cy="1198487"/>
          </a:xfrm>
          <a:prstGeom prst="rightArrow">
            <a:avLst>
              <a:gd name="adj1" fmla="val 50000"/>
              <a:gd name="adj2" fmla="val 4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 sunt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efectuate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trasferurile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A643D0F-E613-433A-87D0-F55953CEED8D}"/>
              </a:ext>
            </a:extLst>
          </p:cNvPr>
          <p:cNvSpPr/>
          <p:nvPr/>
        </p:nvSpPr>
        <p:spPr>
          <a:xfrm>
            <a:off x="838200" y="5466349"/>
            <a:ext cx="2748378" cy="1081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termeni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efectuat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2F13A5-5AE8-4A6C-829A-2C88B183286E}"/>
              </a:ext>
            </a:extLst>
          </p:cNvPr>
          <p:cNvSpPr/>
          <p:nvPr/>
        </p:nvSpPr>
        <p:spPr>
          <a:xfrm>
            <a:off x="3987555" y="2009647"/>
            <a:ext cx="7537140" cy="7779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eligibilă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3.500 MDL (190 USD). WFP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partenerii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niciodată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favoruri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ceva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valoare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asistență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0B13E9-6912-4212-A561-166108F27A0A}"/>
              </a:ext>
            </a:extLst>
          </p:cNvPr>
          <p:cNvSpPr/>
          <p:nvPr/>
        </p:nvSpPr>
        <p:spPr>
          <a:xfrm>
            <a:off x="3987554" y="2944375"/>
            <a:ext cx="7537140" cy="11313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WFP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partenerii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colaborează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autoritățile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locale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familiile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eligibile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Odată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verificați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SMS pe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telefoanele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mobile care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conține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link web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autoînregistra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Li se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cere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furnizeze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lor de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identitate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informațiile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bancare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WFP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partenerii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sprijin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înregistrare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58A9472-288D-432C-8478-F2CDF35AEBE4}"/>
              </a:ext>
            </a:extLst>
          </p:cNvPr>
          <p:cNvSpPr/>
          <p:nvPr/>
        </p:nvSpPr>
        <p:spPr>
          <a:xfrm>
            <a:off x="3987554" y="4266515"/>
            <a:ext cx="7537140" cy="10190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Odată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validate,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familiile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SMS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următoarele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opțiuni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retragerea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numerarului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sucursală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Western Union,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retragerea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acestuia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sucursală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poștală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Poșta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Moldovei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primirea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acestuia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transfer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contul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lor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bancar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B81DAC0-72E5-490E-B5BD-8B457B449E37}"/>
              </a:ext>
            </a:extLst>
          </p:cNvPr>
          <p:cNvSpPr/>
          <p:nvPr/>
        </p:nvSpPr>
        <p:spPr>
          <a:xfrm>
            <a:off x="3987554" y="5443964"/>
            <a:ext cx="7537140" cy="11041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termen de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șapte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înregistrarea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familiile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SMS pe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telefonul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le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avertiza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asistența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lor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colectată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 la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sucursalele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Western Union,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Poșta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Moldovei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contul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bancar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furnizat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Odată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familiile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primesc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SMS-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le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avertizează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asistența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lor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disponibilă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dispoziție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o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ridica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35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1C5CCF6-D9B9-46C3-95A6-11CB0FCCD5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2" y="1074198"/>
            <a:ext cx="4496502" cy="4387496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752D3F-B5C8-401D-9F8F-205387AE1C6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97119" y="1793289"/>
            <a:ext cx="5433982" cy="3766058"/>
          </a:xfrm>
        </p:spPr>
      </p:pic>
    </p:spTree>
    <p:extLst>
      <p:ext uri="{BB962C8B-B14F-4D97-AF65-F5344CB8AC3E}">
        <p14:creationId xmlns:p14="http://schemas.microsoft.com/office/powerpoint/2010/main" val="1599171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432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ASISTENȚA FINANCIARĂ PENTRU COMUNITĂȚILE GAZDĂ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ASISTENȚA FINANCIARĂ PENTRU COMUNITĂȚILE GAZDĂ</dc:title>
  <dc:creator>Lilia Levinta</dc:creator>
  <cp:lastModifiedBy>Lilia Levinta</cp:lastModifiedBy>
  <cp:revision>2</cp:revision>
  <dcterms:created xsi:type="dcterms:W3CDTF">2022-04-05T11:18:08Z</dcterms:created>
  <dcterms:modified xsi:type="dcterms:W3CDTF">2022-04-05T12:48:34Z</dcterms:modified>
</cp:coreProperties>
</file>